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8FD82-25A8-9840-B75C-D06F3515512F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80C17-62BA-2841-B770-866519592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17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10/3/13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10/3/13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10/3/13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7200" b="1" dirty="0" smtClean="0">
                <a:solidFill>
                  <a:srgbClr val="FF6600"/>
                </a:solidFill>
                <a:latin typeface="American Typewriter Condensed"/>
                <a:cs typeface="American Typewriter Condensed"/>
              </a:rPr>
              <a:t>Sedimentary Rocks</a:t>
            </a:r>
            <a:endParaRPr lang="en-US" sz="7200" b="1" dirty="0">
              <a:solidFill>
                <a:srgbClr val="FF6600"/>
              </a:solidFill>
              <a:latin typeface="American Typewriter Condensed"/>
              <a:cs typeface="American Typewriter Condense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American Typewriter Condensed"/>
                <a:cs typeface="American Typewriter Condensed"/>
              </a:rPr>
              <a:t>Chapter 3 Section 3</a:t>
            </a:r>
            <a:endParaRPr lang="en-US" sz="2800" b="1" dirty="0">
              <a:latin typeface="American Typewriter Condensed"/>
              <a:cs typeface="American Typewriter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82975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67600" cy="838200"/>
          </a:xfrm>
        </p:spPr>
        <p:txBody>
          <a:bodyPr numCol="1">
            <a:prstTxWarp prst="textWave1">
              <a:avLst>
                <a:gd name="adj1" fmla="val 20000"/>
                <a:gd name="adj2" fmla="val 656"/>
              </a:avLst>
            </a:prstTxWarp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CC6600"/>
                </a:solidFill>
                <a:ea typeface="+mj-ea"/>
                <a:cs typeface="+mj-cs"/>
              </a:rPr>
              <a:t>SEDIMENTARY</a:t>
            </a:r>
            <a:r>
              <a:rPr lang="en-US" sz="1400" dirty="0" smtClean="0">
                <a:solidFill>
                  <a:srgbClr val="CC6600"/>
                </a:solidFill>
                <a:ea typeface="+mj-ea"/>
                <a:cs typeface="+mj-cs"/>
              </a:rPr>
              <a:t> </a:t>
            </a:r>
            <a:r>
              <a:rPr lang="en-US" sz="700" dirty="0" smtClean="0">
                <a:solidFill>
                  <a:srgbClr val="CC6600"/>
                </a:solidFill>
                <a:ea typeface="+mj-ea"/>
                <a:cs typeface="+mj-cs"/>
              </a:rPr>
              <a:t>ROCKS</a:t>
            </a:r>
            <a:endParaRPr lang="en-US" sz="1400" dirty="0">
              <a:solidFill>
                <a:srgbClr val="CC6600"/>
              </a:solidFill>
              <a:ea typeface="+mj-ea"/>
              <a:cs typeface="+mj-cs"/>
            </a:endParaRPr>
          </a:p>
        </p:txBody>
      </p:sp>
      <p:sp>
        <p:nvSpPr>
          <p:cNvPr id="32771" name="Content Placeholder 6"/>
          <p:cNvSpPr>
            <a:spLocks noGrp="1"/>
          </p:cNvSpPr>
          <p:nvPr>
            <p:ph idx="1"/>
          </p:nvPr>
        </p:nvSpPr>
        <p:spPr>
          <a:xfrm>
            <a:off x="0" y="1219200"/>
            <a:ext cx="8991600" cy="2819400"/>
          </a:xfrm>
        </p:spPr>
        <p:txBody>
          <a:bodyPr/>
          <a:lstStyle/>
          <a:p>
            <a:pPr eaLnBrk="1" hangingPunct="1"/>
            <a:r>
              <a:rPr lang="en-US" sz="2200" dirty="0" smtClean="0">
                <a:latin typeface="Rockwell" charset="0"/>
              </a:rPr>
              <a:t>Sedimentary </a:t>
            </a:r>
            <a:r>
              <a:rPr lang="en-US" sz="2200" dirty="0" smtClean="0">
                <a:latin typeface="Rockwell" charset="0"/>
                <a:sym typeface="Wingdings"/>
              </a:rPr>
              <a:t> </a:t>
            </a:r>
            <a:r>
              <a:rPr lang="en-US" sz="2200" i="1" dirty="0" err="1" smtClean="0">
                <a:latin typeface="Rockwell" charset="0"/>
                <a:sym typeface="Wingdings"/>
              </a:rPr>
              <a:t>sedimentum</a:t>
            </a:r>
            <a:r>
              <a:rPr lang="en-US" sz="2200" dirty="0" smtClean="0">
                <a:latin typeface="Rockwell" charset="0"/>
                <a:sym typeface="Wingdings"/>
              </a:rPr>
              <a:t> Latin for ‘settling’</a:t>
            </a:r>
            <a:endParaRPr lang="en-US" sz="2200" dirty="0" smtClean="0">
              <a:latin typeface="Rockwell" charset="0"/>
            </a:endParaRPr>
          </a:p>
          <a:p>
            <a:pPr eaLnBrk="1" hangingPunct="1"/>
            <a:r>
              <a:rPr lang="en-US" sz="2200" dirty="0" smtClean="0">
                <a:latin typeface="Rockwell" charset="0"/>
              </a:rPr>
              <a:t>Rock </a:t>
            </a:r>
            <a:r>
              <a:rPr lang="en-US" sz="2200" dirty="0">
                <a:latin typeface="Rockwell" charset="0"/>
              </a:rPr>
              <a:t>formed from </a:t>
            </a:r>
            <a:r>
              <a:rPr lang="en-US" sz="2200" b="1" u="sng" dirty="0">
                <a:solidFill>
                  <a:srgbClr val="FF6600"/>
                </a:solidFill>
                <a:latin typeface="Rockwell" charset="0"/>
              </a:rPr>
              <a:t>compressed</a:t>
            </a:r>
            <a:r>
              <a:rPr lang="en-US" sz="2200" b="1" dirty="0">
                <a:solidFill>
                  <a:srgbClr val="FF6600"/>
                </a:solidFill>
                <a:latin typeface="Rockwell" charset="0"/>
              </a:rPr>
              <a:t> </a:t>
            </a:r>
            <a:r>
              <a:rPr lang="en-US" sz="2200" b="1" dirty="0">
                <a:latin typeface="Rockwell" charset="0"/>
              </a:rPr>
              <a:t>or</a:t>
            </a:r>
            <a:r>
              <a:rPr lang="en-US" sz="2200" dirty="0">
                <a:latin typeface="Rockwell" charset="0"/>
              </a:rPr>
              <a:t> </a:t>
            </a:r>
            <a:r>
              <a:rPr lang="en-US" sz="2200" b="1" u="sng" dirty="0">
                <a:solidFill>
                  <a:srgbClr val="FF6600"/>
                </a:solidFill>
                <a:latin typeface="Rockwell" charset="0"/>
              </a:rPr>
              <a:t>cemented</a:t>
            </a:r>
            <a:r>
              <a:rPr lang="en-US" sz="2200" dirty="0">
                <a:solidFill>
                  <a:srgbClr val="FF6600"/>
                </a:solidFill>
                <a:latin typeface="Rockwell" charset="0"/>
              </a:rPr>
              <a:t> </a:t>
            </a:r>
            <a:r>
              <a:rPr lang="en-US" sz="2200" dirty="0">
                <a:latin typeface="Rockwell" charset="0"/>
              </a:rPr>
              <a:t>layers (DEPOSITS) of sediment.</a:t>
            </a:r>
          </a:p>
          <a:p>
            <a:pPr eaLnBrk="1" hangingPunct="1"/>
            <a:r>
              <a:rPr lang="en-US" sz="2200" dirty="0">
                <a:latin typeface="Rockwell" charset="0"/>
              </a:rPr>
              <a:t>Sometimes </a:t>
            </a:r>
            <a:r>
              <a:rPr lang="en-US" sz="2200" b="1" u="sng" dirty="0">
                <a:solidFill>
                  <a:srgbClr val="FF6600"/>
                </a:solidFill>
                <a:latin typeface="Rockwell" charset="0"/>
              </a:rPr>
              <a:t>fossils</a:t>
            </a:r>
            <a:r>
              <a:rPr lang="en-US" sz="2200" dirty="0">
                <a:latin typeface="Rockwell" charset="0"/>
              </a:rPr>
              <a:t> accumulate and are compacted/cemented together. </a:t>
            </a:r>
          </a:p>
          <a:p>
            <a:pPr eaLnBrk="1" hangingPunct="1"/>
            <a:r>
              <a:rPr lang="en-US" sz="2200" dirty="0">
                <a:latin typeface="Rockwell" charset="0"/>
              </a:rPr>
              <a:t>Contain fragments of older rocks from  </a:t>
            </a:r>
            <a:r>
              <a:rPr lang="en-US" sz="2200" b="1" u="sng" dirty="0">
                <a:solidFill>
                  <a:srgbClr val="FF6600"/>
                </a:solidFill>
                <a:latin typeface="Rockwell" charset="0"/>
              </a:rPr>
              <a:t>weathering</a:t>
            </a:r>
            <a:r>
              <a:rPr lang="en-US" sz="2200" dirty="0" smtClean="0">
                <a:latin typeface="Rockwell" charset="0"/>
              </a:rPr>
              <a:t>.</a:t>
            </a:r>
          </a:p>
          <a:p>
            <a:pPr marL="114300" indent="0" eaLnBrk="1" hangingPunct="1">
              <a:buNone/>
            </a:pPr>
            <a:endParaRPr lang="en-US" sz="2200" dirty="0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endParaRPr lang="en-US" dirty="0">
              <a:latin typeface="Times New Roman" charset="0"/>
            </a:endParaRPr>
          </a:p>
        </p:txBody>
      </p:sp>
      <p:pic>
        <p:nvPicPr>
          <p:cNvPr id="32774" name="Picture 2" descr="C:\Users\Gina\Documents\Downloads\rock cyc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567" y="3534833"/>
            <a:ext cx="3357033" cy="315383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477000" y="3568700"/>
            <a:ext cx="2180167" cy="93980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33" y="3819499"/>
            <a:ext cx="4445000" cy="286916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99533" y="3902102"/>
            <a:ext cx="3132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Canyonlands</a:t>
            </a:r>
            <a:r>
              <a:rPr lang="en-US" b="1" dirty="0" smtClean="0">
                <a:solidFill>
                  <a:schemeClr val="bg1"/>
                </a:solidFill>
              </a:rPr>
              <a:t> Nat. Park, Utah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895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Content Placeholder 3" descr="C:\Users\Gina\Documents\Downloads\Rock Cycle all label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23" r="-11923"/>
          <a:stretch>
            <a:fillRect/>
          </a:stretch>
        </p:blipFill>
        <p:spPr>
          <a:xfrm>
            <a:off x="-1066800" y="0"/>
            <a:ext cx="11125200" cy="6858000"/>
          </a:xfrm>
        </p:spPr>
      </p:pic>
      <p:sp>
        <p:nvSpPr>
          <p:cNvPr id="5" name="Rectangle 4"/>
          <p:cNvSpPr/>
          <p:nvPr/>
        </p:nvSpPr>
        <p:spPr>
          <a:xfrm>
            <a:off x="0" y="1828800"/>
            <a:ext cx="1981200" cy="1066800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00600" y="2438400"/>
            <a:ext cx="1828800" cy="990600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0" y="1447800"/>
            <a:ext cx="1600200" cy="838200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943600" y="3581400"/>
            <a:ext cx="1752600" cy="838200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163" y="0"/>
            <a:ext cx="8961437" cy="10779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6600"/>
                </a:solidFill>
                <a:latin typeface="+mn-lt"/>
              </a:rPr>
              <a:t>SEDIMENTARY FORMATION WITHIN ROCK CYCLE</a:t>
            </a:r>
          </a:p>
        </p:txBody>
      </p:sp>
    </p:spTree>
    <p:extLst>
      <p:ext uri="{BB962C8B-B14F-4D97-AF65-F5344CB8AC3E}">
        <p14:creationId xmlns:p14="http://schemas.microsoft.com/office/powerpoint/2010/main" val="1829431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931333"/>
          </a:xfrm>
        </p:spPr>
        <p:txBody>
          <a:bodyPr/>
          <a:lstStyle/>
          <a:p>
            <a:r>
              <a:rPr lang="en-US" sz="4000" dirty="0" smtClean="0"/>
              <a:t>Formation of Sedimentary Rocks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3166"/>
            <a:ext cx="6897279" cy="5003800"/>
          </a:xfrm>
        </p:spPr>
        <p:txBody>
          <a:bodyPr>
            <a:normAutofit fontScale="92500"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2400" b="1" dirty="0" smtClean="0"/>
              <a:t>Weathering, Erosion, and Deposition</a:t>
            </a:r>
          </a:p>
          <a:p>
            <a:pPr lvl="1">
              <a:spcBef>
                <a:spcPts val="0"/>
              </a:spcBef>
            </a:pPr>
            <a:r>
              <a:rPr lang="en-US" u="sng" dirty="0" smtClean="0"/>
              <a:t>Weathering</a:t>
            </a:r>
            <a:r>
              <a:rPr lang="en-US" dirty="0" smtClean="0"/>
              <a:t>= breaks rocks into sediments; first step in </a:t>
            </a:r>
          </a:p>
          <a:p>
            <a:pPr marL="411480" lvl="1" indent="0"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formation of sedimentary rocks (mechanical and </a:t>
            </a:r>
          </a:p>
          <a:p>
            <a:pPr marL="411480" lvl="1" indent="0"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chemical)</a:t>
            </a:r>
          </a:p>
          <a:p>
            <a:pPr lvl="1">
              <a:spcBef>
                <a:spcPts val="0"/>
              </a:spcBef>
            </a:pPr>
            <a:r>
              <a:rPr lang="en-US" u="sng" dirty="0" smtClean="0"/>
              <a:t>Erosion</a:t>
            </a:r>
            <a:r>
              <a:rPr lang="en-US" dirty="0" smtClean="0"/>
              <a:t>= water, wind, ice, gravity </a:t>
            </a:r>
            <a:r>
              <a:rPr lang="en-US" u="sng" dirty="0" smtClean="0"/>
              <a:t>move</a:t>
            </a:r>
            <a:r>
              <a:rPr lang="en-US" dirty="0" smtClean="0"/>
              <a:t> weathered sediments</a:t>
            </a:r>
          </a:p>
          <a:p>
            <a:pPr lvl="1">
              <a:spcBef>
                <a:spcPts val="0"/>
              </a:spcBef>
            </a:pPr>
            <a:r>
              <a:rPr lang="en-US" u="sng" dirty="0" smtClean="0"/>
              <a:t>Deposition</a:t>
            </a:r>
            <a:r>
              <a:rPr lang="en-US" dirty="0" smtClean="0"/>
              <a:t>= when agents of erosion (listed above) lose </a:t>
            </a:r>
          </a:p>
          <a:p>
            <a:pPr marL="411480" lvl="1" indent="0"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energy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sediments stop moving  </a:t>
            </a:r>
            <a:r>
              <a:rPr lang="en-US" dirty="0" smtClean="0">
                <a:sym typeface="Wingdings"/>
              </a:rPr>
              <a:t>deposition</a:t>
            </a:r>
          </a:p>
          <a:p>
            <a:pPr lvl="6">
              <a:spcBef>
                <a:spcPts val="0"/>
              </a:spcBef>
            </a:pPr>
            <a:r>
              <a:rPr lang="en-US" sz="2000" dirty="0" smtClean="0">
                <a:sym typeface="Wingdings"/>
              </a:rPr>
              <a:t>Deposited according to size—largest first</a:t>
            </a:r>
            <a:endParaRPr lang="en-US" sz="20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b="1" dirty="0" smtClean="0"/>
              <a:t>Compaction and Cementation</a:t>
            </a:r>
          </a:p>
          <a:p>
            <a:pPr lvl="1"/>
            <a:r>
              <a:rPr lang="en-US" dirty="0" smtClean="0"/>
              <a:t>After sediments deposited</a:t>
            </a:r>
            <a:r>
              <a:rPr lang="en-US" dirty="0" smtClean="0">
                <a:sym typeface="Wingdings"/>
              </a:rPr>
              <a:t> become lithified (turned to rock)</a:t>
            </a:r>
          </a:p>
          <a:p>
            <a:pPr lvl="2">
              <a:spcBef>
                <a:spcPts val="0"/>
              </a:spcBef>
            </a:pPr>
            <a:r>
              <a:rPr lang="en-US" sz="2000" u="sng" dirty="0" smtClean="0">
                <a:sym typeface="Wingdings"/>
              </a:rPr>
              <a:t>Compaction</a:t>
            </a:r>
            <a:r>
              <a:rPr lang="en-US" sz="2000" dirty="0" smtClean="0">
                <a:sym typeface="Wingdings"/>
              </a:rPr>
              <a:t>= squeezes, or compacts, sediments; caused by </a:t>
            </a:r>
            <a:r>
              <a:rPr lang="en-US" sz="2000" dirty="0">
                <a:sym typeface="Wingdings"/>
              </a:rPr>
              <a:t>weight of </a:t>
            </a:r>
            <a:r>
              <a:rPr lang="en-US" sz="2000" dirty="0" smtClean="0">
                <a:sym typeface="Wingdings"/>
              </a:rPr>
              <a:t>sediments</a:t>
            </a:r>
          </a:p>
          <a:p>
            <a:pPr lvl="2">
              <a:spcBef>
                <a:spcPts val="0"/>
              </a:spcBef>
            </a:pPr>
            <a:r>
              <a:rPr lang="en-US" sz="2000" u="sng" dirty="0" smtClean="0">
                <a:sym typeface="Wingdings"/>
              </a:rPr>
              <a:t>Cementation</a:t>
            </a:r>
            <a:r>
              <a:rPr lang="en-US" sz="2000" dirty="0" smtClean="0">
                <a:sym typeface="Wingdings"/>
              </a:rPr>
              <a:t>= dissolved minerals are deposited in the tiny </a:t>
            </a:r>
          </a:p>
          <a:p>
            <a:pPr marL="777240" lvl="2" indent="0">
              <a:spcBef>
                <a:spcPts val="0"/>
              </a:spcBef>
              <a:buNone/>
            </a:pP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                             spaces among the sediments</a:t>
            </a:r>
            <a:endParaRPr lang="en-US" sz="2000" u="sng" dirty="0" smtClean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203" y="5199592"/>
            <a:ext cx="1551628" cy="165840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" y="5199592"/>
            <a:ext cx="1909233" cy="147108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7279" y="1143000"/>
            <a:ext cx="2246721" cy="277283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391833" y="5786966"/>
            <a:ext cx="1672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ß"/>
            </a:pPr>
            <a:r>
              <a:rPr lang="en-US" b="1" dirty="0" smtClean="0"/>
              <a:t>Sandstone    </a:t>
            </a:r>
          </a:p>
          <a:p>
            <a:r>
              <a:rPr lang="en-US" b="1" dirty="0" smtClean="0"/>
              <a:t>      grains are  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cemented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238998" y="5202561"/>
            <a:ext cx="1905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Wingdings"/>
              </a:rPr>
              <a:t></a:t>
            </a:r>
            <a:r>
              <a:rPr lang="en-US" b="1" dirty="0" smtClean="0"/>
              <a:t>Conglomerate rounded pebbles cemented together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53478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Sedimentary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5651"/>
            <a:ext cx="7620000" cy="4800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Classified into two main groups according to the </a:t>
            </a:r>
            <a:r>
              <a:rPr lang="en-US" sz="2800" i="1" dirty="0" smtClean="0"/>
              <a:t>way they form</a:t>
            </a:r>
            <a:r>
              <a:rPr lang="en-US" sz="2800" dirty="0" smtClean="0"/>
              <a:t>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sz="2800" b="1" u="sng" dirty="0" err="1" smtClean="0"/>
              <a:t>Clastic</a:t>
            </a:r>
            <a:r>
              <a:rPr lang="en-US" sz="2400" dirty="0" smtClean="0"/>
              <a:t>: made of weathered bits of rocks and minerals</a:t>
            </a:r>
          </a:p>
          <a:p>
            <a:pPr lvl="3"/>
            <a:r>
              <a:rPr lang="en-US" sz="2400" dirty="0" smtClean="0"/>
              <a:t>Most common minerals found in </a:t>
            </a:r>
            <a:r>
              <a:rPr lang="en-US" sz="2400" dirty="0" err="1" smtClean="0"/>
              <a:t>clastic</a:t>
            </a:r>
            <a:r>
              <a:rPr lang="en-US" sz="2400" dirty="0" smtClean="0"/>
              <a:t> = </a:t>
            </a:r>
            <a:r>
              <a:rPr lang="en-US" sz="2400" b="1" dirty="0" smtClean="0"/>
              <a:t>clay</a:t>
            </a:r>
            <a:r>
              <a:rPr lang="en-US" sz="2400" dirty="0" smtClean="0"/>
              <a:t> (most abundant product) of chemical weathering and </a:t>
            </a:r>
            <a:r>
              <a:rPr lang="en-US" sz="2400" b="1" dirty="0" smtClean="0"/>
              <a:t>quartz</a:t>
            </a:r>
            <a:r>
              <a:rPr lang="en-US" sz="2400" dirty="0" smtClean="0"/>
              <a:t> (durable and resistant to chemical weathering</a:t>
            </a:r>
          </a:p>
          <a:p>
            <a:pPr lvl="3"/>
            <a:r>
              <a:rPr lang="en-US" sz="2400" dirty="0" smtClean="0"/>
              <a:t>Grouped according to size of sediments:</a:t>
            </a:r>
          </a:p>
          <a:p>
            <a:pPr lvl="4"/>
            <a:r>
              <a:rPr lang="en-US" sz="2400" dirty="0" smtClean="0"/>
              <a:t>Conglomerate = larger pebbles</a:t>
            </a:r>
          </a:p>
          <a:p>
            <a:pPr lvl="4"/>
            <a:r>
              <a:rPr lang="en-US" sz="2400" dirty="0" smtClean="0"/>
              <a:t>Sandstone = sand sized grains</a:t>
            </a:r>
          </a:p>
          <a:p>
            <a:pPr lvl="4"/>
            <a:r>
              <a:rPr lang="en-US" sz="2400" dirty="0" smtClean="0"/>
              <a:t>Shale = most common sed. rock; fine grained</a:t>
            </a:r>
            <a:endParaRPr lang="en-US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8009" y="2199335"/>
            <a:ext cx="1415675" cy="119827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887849" y="1335305"/>
            <a:ext cx="1256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Breccia: quartz; </a:t>
            </a:r>
            <a:r>
              <a:rPr lang="en-US" sz="1600" b="1" dirty="0" err="1" smtClean="0"/>
              <a:t>clastic</a:t>
            </a:r>
            <a:endParaRPr lang="en-US" sz="1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450" y="4572000"/>
            <a:ext cx="1992797" cy="1630470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9" name="Elbow Connector 8"/>
          <p:cNvCxnSpPr/>
          <p:nvPr/>
        </p:nvCxnSpPr>
        <p:spPr>
          <a:xfrm rot="5400000" flipH="1" flipV="1">
            <a:off x="6149241" y="5460261"/>
            <a:ext cx="787380" cy="697038"/>
          </a:xfrm>
          <a:prstGeom prst="bentConnector3">
            <a:avLst>
              <a:gd name="adj1" fmla="val 100943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572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Sedimentary Rocks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76797"/>
            <a:ext cx="8032265" cy="5257800"/>
          </a:xfrm>
        </p:spPr>
        <p:txBody>
          <a:bodyPr>
            <a:normAutofit/>
          </a:bodyPr>
          <a:lstStyle/>
          <a:p>
            <a:pPr marL="5715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en-US" sz="2600" b="1" u="sng" dirty="0"/>
              <a:t>Chemical/Biochemical</a:t>
            </a:r>
            <a:r>
              <a:rPr lang="en-US" dirty="0"/>
              <a:t>: form when dissolved minerals </a:t>
            </a:r>
          </a:p>
          <a:p>
            <a:pPr marL="411480" lvl="1" indent="0">
              <a:spcBef>
                <a:spcPts val="0"/>
              </a:spcBef>
              <a:buNone/>
            </a:pPr>
            <a:r>
              <a:rPr lang="en-US" sz="2200" dirty="0"/>
              <a:t>                                                    </a:t>
            </a:r>
            <a:r>
              <a:rPr lang="en-US" sz="2200" dirty="0" smtClean="0"/>
              <a:t>precipitate </a:t>
            </a:r>
            <a:r>
              <a:rPr lang="en-US" sz="2200" dirty="0"/>
              <a:t>(deposit in </a:t>
            </a:r>
            <a:r>
              <a:rPr lang="en-US" sz="2200" dirty="0" smtClean="0"/>
              <a:t>solid form</a:t>
            </a:r>
            <a:r>
              <a:rPr lang="en-US" sz="2200" dirty="0"/>
              <a:t>) </a:t>
            </a:r>
          </a:p>
          <a:p>
            <a:pPr marL="411480" lvl="1" indent="0">
              <a:spcBef>
                <a:spcPts val="0"/>
              </a:spcBef>
              <a:buNone/>
            </a:pPr>
            <a:r>
              <a:rPr lang="en-US" sz="2200" dirty="0"/>
              <a:t>                                                    </a:t>
            </a:r>
            <a:r>
              <a:rPr lang="en-US" sz="2200" dirty="0" smtClean="0"/>
              <a:t>from </a:t>
            </a:r>
            <a:r>
              <a:rPr lang="en-US" sz="2200" dirty="0"/>
              <a:t>water </a:t>
            </a:r>
            <a:r>
              <a:rPr lang="en-US" sz="2200" dirty="0" smtClean="0"/>
              <a:t>solutions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Precipitation generally occurs when H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O evaporates or boils off leaving solid product.</a:t>
            </a:r>
          </a:p>
          <a:p>
            <a:pPr lvl="2">
              <a:spcBef>
                <a:spcPts val="0"/>
              </a:spcBef>
            </a:pPr>
            <a:r>
              <a:rPr lang="en-US" sz="2200" u="sng" dirty="0" smtClean="0"/>
              <a:t>Limestone</a:t>
            </a:r>
            <a:r>
              <a:rPr lang="en-US" sz="2200" dirty="0" smtClean="0"/>
              <a:t> = calcite and aragonite; clear, shallow marine </a:t>
            </a:r>
          </a:p>
          <a:p>
            <a:pPr marL="777240" lvl="2" indent="0">
              <a:spcBef>
                <a:spcPts val="0"/>
              </a:spcBef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     waters accumulation of shell coral, algal and </a:t>
            </a:r>
          </a:p>
          <a:p>
            <a:pPr marL="777240" lvl="2" indent="0">
              <a:spcBef>
                <a:spcPts val="0"/>
              </a:spcBef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     fecal debris </a:t>
            </a:r>
            <a:r>
              <a:rPr lang="en-US" sz="2200" u="sng" dirty="0" smtClean="0"/>
              <a:t>or</a:t>
            </a:r>
            <a:r>
              <a:rPr lang="en-US" sz="2200" dirty="0" smtClean="0"/>
              <a:t> CaCO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from water</a:t>
            </a:r>
          </a:p>
          <a:p>
            <a:pPr lvl="3">
              <a:spcBef>
                <a:spcPts val="0"/>
              </a:spcBef>
            </a:pPr>
            <a:r>
              <a:rPr lang="en-US" sz="2200" u="sng" dirty="0"/>
              <a:t>Coquina</a:t>
            </a:r>
            <a:r>
              <a:rPr lang="en-US" sz="2200" dirty="0" smtClean="0"/>
              <a:t>=type of limestone </a:t>
            </a:r>
            <a:r>
              <a:rPr lang="en-US" sz="2200" dirty="0"/>
              <a:t>biochemical – sediments of </a:t>
            </a:r>
            <a:endParaRPr lang="en-US" sz="2200" dirty="0" smtClean="0"/>
          </a:p>
          <a:p>
            <a:pPr marL="1051560" lvl="3" indent="0">
              <a:spcBef>
                <a:spcPts val="0"/>
              </a:spcBef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shells </a:t>
            </a:r>
            <a:r>
              <a:rPr lang="en-US" sz="2200" dirty="0"/>
              <a:t>and skeletal </a:t>
            </a:r>
            <a:r>
              <a:rPr lang="en-US" sz="2200" dirty="0" smtClean="0"/>
              <a:t>remains settle</a:t>
            </a:r>
          </a:p>
          <a:p>
            <a:pPr lvl="2">
              <a:spcBef>
                <a:spcPts val="0"/>
              </a:spcBef>
            </a:pPr>
            <a:r>
              <a:rPr lang="en-US" sz="2200" u="sng" dirty="0" smtClean="0"/>
              <a:t>Rock salt </a:t>
            </a:r>
            <a:r>
              <a:rPr lang="en-US" sz="2200" dirty="0" smtClean="0"/>
              <a:t>= halite (mineral form of </a:t>
            </a:r>
            <a:r>
              <a:rPr lang="en-US" sz="2200" dirty="0" err="1" smtClean="0"/>
              <a:t>NaCl</a:t>
            </a:r>
            <a:r>
              <a:rPr lang="en-US" sz="2200" dirty="0" smtClean="0"/>
              <a:t>); evaporation</a:t>
            </a:r>
          </a:p>
          <a:p>
            <a:pPr lvl="2">
              <a:spcBef>
                <a:spcPts val="0"/>
              </a:spcBef>
            </a:pPr>
            <a:r>
              <a:rPr lang="en-US" sz="2200" u="sng" dirty="0" smtClean="0"/>
              <a:t>Rock Gypsum </a:t>
            </a:r>
            <a:r>
              <a:rPr lang="en-US" sz="2200" dirty="0" smtClean="0"/>
              <a:t>= evaporation in shallow sea basins or salt </a:t>
            </a:r>
          </a:p>
          <a:p>
            <a:pPr marL="777240" lvl="2" indent="0">
              <a:spcBef>
                <a:spcPts val="0"/>
              </a:spcBef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           lakes</a:t>
            </a:r>
            <a:r>
              <a:rPr lang="en-US" sz="2200" dirty="0" smtClean="0">
                <a:sym typeface="Wingdings"/>
              </a:rPr>
              <a:t> </a:t>
            </a:r>
            <a:r>
              <a:rPr lang="en-US" sz="2200" dirty="0" smtClean="0"/>
              <a:t>gypsum precipitates</a:t>
            </a:r>
            <a:endParaRPr lang="en-US" sz="22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504226"/>
            <a:ext cx="1760282" cy="135377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5104116"/>
            <a:ext cx="1292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Coquina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900" y="5654644"/>
            <a:ext cx="1909863" cy="125227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915249" y="6488668"/>
            <a:ext cx="173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Rock Salt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8375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Unique features of sedimentary rocks that are clues to how, when, and where they formed.</a:t>
            </a:r>
          </a:p>
          <a:p>
            <a:pPr lvl="1"/>
            <a:r>
              <a:rPr lang="en-US" sz="2800" dirty="0" smtClean="0"/>
              <a:t>Layers </a:t>
            </a:r>
            <a:r>
              <a:rPr lang="en-US" sz="2800" dirty="0" smtClean="0">
                <a:sym typeface="Wingdings"/>
              </a:rPr>
              <a:t>law of superposition</a:t>
            </a:r>
          </a:p>
          <a:p>
            <a:pPr lvl="1"/>
            <a:r>
              <a:rPr lang="en-US" sz="2800" dirty="0" smtClean="0">
                <a:sym typeface="Wingdings"/>
              </a:rPr>
              <a:t>Ripple marks: beach or stream bed</a:t>
            </a:r>
          </a:p>
          <a:p>
            <a:pPr lvl="1"/>
            <a:r>
              <a:rPr lang="en-US" sz="2800" dirty="0" smtClean="0">
                <a:sym typeface="Wingdings"/>
              </a:rPr>
              <a:t>Fossils</a:t>
            </a:r>
          </a:p>
          <a:p>
            <a:pPr marL="411480" lvl="1" indent="0">
              <a:buNone/>
            </a:pPr>
            <a:endParaRPr lang="en-US" dirty="0" smtClean="0">
              <a:sym typeface="Wingdings"/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300" y="4305300"/>
            <a:ext cx="3187700" cy="2552700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6" name="Elbow Connector 5"/>
          <p:cNvCxnSpPr/>
          <p:nvPr/>
        </p:nvCxnSpPr>
        <p:spPr>
          <a:xfrm>
            <a:off x="5637361" y="2852393"/>
            <a:ext cx="2205924" cy="1247922"/>
          </a:xfrm>
          <a:prstGeom prst="bentConnector3">
            <a:avLst>
              <a:gd name="adj1" fmla="val 100505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200" y="3944324"/>
            <a:ext cx="2374900" cy="275768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994" y="4305300"/>
            <a:ext cx="2860776" cy="23241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63129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167"/>
            <a:ext cx="8911167" cy="67098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7500" y="5169005"/>
            <a:ext cx="42968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latin typeface="American Typewriter"/>
                <a:cs typeface="American Typewriter"/>
              </a:rPr>
              <a:t>Classification of Major Sedimentary Rocks</a:t>
            </a:r>
            <a:endParaRPr lang="en-US" sz="3000" b="1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622100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1329</TotalTime>
  <Words>406</Words>
  <Application>Microsoft Macintosh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Sedimentary Rocks</vt:lpstr>
      <vt:lpstr>SEDIMENTARY ROCKS</vt:lpstr>
      <vt:lpstr>PowerPoint Presentation</vt:lpstr>
      <vt:lpstr>Formation of Sedimentary Rocks</vt:lpstr>
      <vt:lpstr>Classifying Sedimentary Rocks</vt:lpstr>
      <vt:lpstr>Classifying Sedimentary Rocks</vt:lpstr>
      <vt:lpstr>Features</vt:lpstr>
      <vt:lpstr>PowerPoint Presentation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Sedimentary Rocks</dc:title>
  <dc:creator>Jillian Boisse</dc:creator>
  <cp:lastModifiedBy>Jillian Boisse</cp:lastModifiedBy>
  <cp:revision>2</cp:revision>
  <dcterms:created xsi:type="dcterms:W3CDTF">2013-10-03T15:47:28Z</dcterms:created>
  <dcterms:modified xsi:type="dcterms:W3CDTF">2013-10-04T13:57:27Z</dcterms:modified>
</cp:coreProperties>
</file>